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World" charset="1" panose="020B0500040000020004"/>
      <p:regular r:id="rId10"/>
    </p:embeddedFont>
    <p:embeddedFont>
      <p:font typeface="Helvetica World Bold" charset="1" panose="020B0800040000020004"/>
      <p:regular r:id="rId11"/>
    </p:embeddedFont>
    <p:embeddedFont>
      <p:font typeface="Helvetica World Italics" charset="1" panose="020B0500040000090004"/>
      <p:regular r:id="rId12"/>
    </p:embeddedFont>
    <p:embeddedFont>
      <p:font typeface="Helvetica World Bold Italics" charset="1" panose="020B080004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DXLkAhbE.mp4" Type="http://schemas.openxmlformats.org/officeDocument/2006/relationships/video"/><Relationship Id="rId11" Target="../media/VAGDXLkAhbE.mp4" Type="http://schemas.microsoft.com/office/2007/relationships/media"/><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887052" y="1535580"/>
            <a:ext cx="9340321" cy="10766940"/>
          </a:xfrm>
          <a:custGeom>
            <a:avLst/>
            <a:gdLst/>
            <a:ahLst/>
            <a:cxnLst/>
            <a:rect r="r" b="b" t="t" l="l"/>
            <a:pathLst>
              <a:path h="10766940" w="9340321">
                <a:moveTo>
                  <a:pt x="0" y="0"/>
                </a:moveTo>
                <a:lnTo>
                  <a:pt x="9340321" y="0"/>
                </a:lnTo>
                <a:lnTo>
                  <a:pt x="9340321" y="10766940"/>
                </a:lnTo>
                <a:lnTo>
                  <a:pt x="0" y="10766940"/>
                </a:lnTo>
                <a:lnTo>
                  <a:pt x="0" y="0"/>
                </a:lnTo>
                <a:close/>
              </a:path>
            </a:pathLst>
          </a:custGeom>
          <a:blipFill>
            <a:blip r:embed="rId7"/>
            <a:stretch>
              <a:fillRect l="0" t="0" r="0" b="0"/>
            </a:stretch>
          </a:blipFill>
        </p:spPr>
      </p:sp>
      <p:sp>
        <p:nvSpPr>
          <p:cNvPr name="AutoShape 6" id="6"/>
          <p:cNvSpPr/>
          <p:nvPr/>
        </p:nvSpPr>
        <p:spPr>
          <a:xfrm>
            <a:off x="1028958" y="6132517"/>
            <a:ext cx="3521777" cy="9894"/>
          </a:xfrm>
          <a:prstGeom prst="line">
            <a:avLst/>
          </a:prstGeom>
          <a:ln cap="flat" w="85725">
            <a:solidFill>
              <a:srgbClr val="FFFFFF"/>
            </a:solidFill>
            <a:prstDash val="solid"/>
            <a:headEnd type="none" len="sm" w="sm"/>
            <a:tailEnd type="none" len="sm" w="sm"/>
          </a:ln>
        </p:spPr>
      </p:sp>
      <p:sp>
        <p:nvSpPr>
          <p:cNvPr name="TextBox 7" id="7"/>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Freeform 8" id="8"/>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35265">
            <a:off x="13254353" y="4038726"/>
            <a:ext cx="1667747" cy="2566767"/>
          </a:xfrm>
          <a:custGeom>
            <a:avLst/>
            <a:gdLst/>
            <a:ahLst/>
            <a:cxnLst/>
            <a:rect r="r" b="b" t="t" l="l"/>
            <a:pathLst>
              <a:path h="2566767" w="1667747">
                <a:moveTo>
                  <a:pt x="0" y="0"/>
                </a:moveTo>
                <a:lnTo>
                  <a:pt x="1667747" y="0"/>
                </a:lnTo>
                <a:lnTo>
                  <a:pt x="1667747" y="2566767"/>
                </a:lnTo>
                <a:lnTo>
                  <a:pt x="0" y="2566767"/>
                </a:lnTo>
                <a:lnTo>
                  <a:pt x="0" y="0"/>
                </a:lnTo>
                <a:close/>
              </a:path>
            </a:pathLst>
          </a:custGeom>
          <a:blipFill>
            <a:blip r:embed="rId8"/>
            <a:stretch>
              <a:fillRect l="0" t="0" r="0" b="0"/>
            </a:stretch>
          </a:blipFill>
        </p:spPr>
      </p:sp>
      <p:sp>
        <p:nvSpPr>
          <p:cNvPr name="TextBox 10" id="10"/>
          <p:cNvSpPr txBox="true"/>
          <p:nvPr/>
        </p:nvSpPr>
        <p:spPr>
          <a:xfrm rot="0">
            <a:off x="1028700" y="3360004"/>
            <a:ext cx="8436949" cy="1452694"/>
          </a:xfrm>
          <a:prstGeom prst="rect">
            <a:avLst/>
          </a:prstGeom>
        </p:spPr>
        <p:txBody>
          <a:bodyPr anchor="t" rtlCol="false" tIns="0" lIns="0" bIns="0" rIns="0">
            <a:spAutoFit/>
          </a:bodyPr>
          <a:lstStyle/>
          <a:p>
            <a:pPr algn="just">
              <a:lnSpc>
                <a:spcPts val="10267"/>
              </a:lnSpc>
            </a:pPr>
            <a:r>
              <a:rPr lang="en-US" sz="9334">
                <a:solidFill>
                  <a:srgbClr val="FFFFFF"/>
                </a:solidFill>
                <a:latin typeface="Helvetica World Bold"/>
              </a:rPr>
              <a:t>FLIX FUSION</a:t>
            </a:r>
          </a:p>
        </p:txBody>
      </p:sp>
      <p:sp>
        <p:nvSpPr>
          <p:cNvPr name="TextBox 11" id="11"/>
          <p:cNvSpPr txBox="true"/>
          <p:nvPr/>
        </p:nvSpPr>
        <p:spPr>
          <a:xfrm rot="0">
            <a:off x="1028700" y="4689423"/>
            <a:ext cx="8115300" cy="1092786"/>
          </a:xfrm>
          <a:prstGeom prst="rect">
            <a:avLst/>
          </a:prstGeom>
        </p:spPr>
        <p:txBody>
          <a:bodyPr anchor="t" rtlCol="false" tIns="0" lIns="0" bIns="0" rIns="0">
            <a:spAutoFit/>
          </a:bodyPr>
          <a:lstStyle/>
          <a:p>
            <a:pPr algn="just">
              <a:lnSpc>
                <a:spcPts val="7634"/>
              </a:lnSpc>
            </a:pPr>
            <a:r>
              <a:rPr lang="en-US" sz="6940">
                <a:solidFill>
                  <a:srgbClr val="47C5FB"/>
                </a:solidFill>
                <a:latin typeface="Helvetica World Bold"/>
              </a:rPr>
              <a:t>A NETFLIX CLONE</a:t>
            </a:r>
          </a:p>
        </p:txBody>
      </p:sp>
      <p:sp>
        <p:nvSpPr>
          <p:cNvPr name="TextBox 12" id="12"/>
          <p:cNvSpPr txBox="true"/>
          <p:nvPr/>
        </p:nvSpPr>
        <p:spPr>
          <a:xfrm rot="0">
            <a:off x="1028838" y="6720108"/>
            <a:ext cx="6618159" cy="426458"/>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rPr>
              <a:t>Presented by Pod 31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5292306"/>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8824715" y="-5842716"/>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24715" y="-6277754"/>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823" y="2752734"/>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FEATURES</a:t>
            </a:r>
          </a:p>
        </p:txBody>
      </p:sp>
      <p:sp>
        <p:nvSpPr>
          <p:cNvPr name="TextBox 7" id="7"/>
          <p:cNvSpPr txBox="true"/>
          <p:nvPr/>
        </p:nvSpPr>
        <p:spPr>
          <a:xfrm rot="0">
            <a:off x="1028823" y="3833683"/>
            <a:ext cx="3302983" cy="1143730"/>
          </a:xfrm>
          <a:prstGeom prst="rect">
            <a:avLst/>
          </a:prstGeom>
        </p:spPr>
        <p:txBody>
          <a:bodyPr anchor="t" rtlCol="false" tIns="0" lIns="0" bIns="0" rIns="0">
            <a:spAutoFit/>
          </a:bodyPr>
          <a:lstStyle/>
          <a:p>
            <a:pPr algn="just">
              <a:lnSpc>
                <a:spcPts val="8036"/>
              </a:lnSpc>
            </a:pPr>
            <a:r>
              <a:rPr lang="en-US" sz="7305">
                <a:solidFill>
                  <a:srgbClr val="47C5FB"/>
                </a:solidFill>
                <a:latin typeface="Helvetica World Bold"/>
              </a:rPr>
              <a:t>TEAM</a:t>
            </a:r>
          </a:p>
        </p:txBody>
      </p:sp>
      <p:sp>
        <p:nvSpPr>
          <p:cNvPr name="TextBox 8" id="8"/>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TextBox 9" id="9"/>
          <p:cNvSpPr txBox="true"/>
          <p:nvPr/>
        </p:nvSpPr>
        <p:spPr>
          <a:xfrm rot="0">
            <a:off x="1028700" y="5777266"/>
            <a:ext cx="7138122" cy="17176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 idea is to learn about Netflix’s design and how it was made to look that cool. Nesting recycler views and connecting APIs to each of the views is the backbone of the front page of Netflix. This project is solely based on curiosity</a:t>
            </a:r>
          </a:p>
        </p:txBody>
      </p:sp>
      <p:sp>
        <p:nvSpPr>
          <p:cNvPr name="TextBox 10" id="10"/>
          <p:cNvSpPr txBox="true"/>
          <p:nvPr/>
        </p:nvSpPr>
        <p:spPr>
          <a:xfrm rot="0">
            <a:off x="9742361" y="1480320"/>
            <a:ext cx="8046167"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Recycler Views x4  Horizontal</a:t>
            </a:r>
          </a:p>
        </p:txBody>
      </p:sp>
      <p:sp>
        <p:nvSpPr>
          <p:cNvPr name="Freeform 11" id="11"/>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05186" y="2344994"/>
            <a:ext cx="7292795"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Recycler Views x4  Vertical </a:t>
            </a:r>
          </a:p>
        </p:txBody>
      </p:sp>
      <p:sp>
        <p:nvSpPr>
          <p:cNvPr name="TextBox 13" id="13"/>
          <p:cNvSpPr txBox="true"/>
          <p:nvPr/>
        </p:nvSpPr>
        <p:spPr>
          <a:xfrm rot="0">
            <a:off x="11675673" y="3209669"/>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Imageview x1</a:t>
            </a:r>
          </a:p>
        </p:txBody>
      </p:sp>
      <p:sp>
        <p:nvSpPr>
          <p:cNvPr name="TextBox 14" id="14"/>
          <p:cNvSpPr txBox="true"/>
          <p:nvPr/>
        </p:nvSpPr>
        <p:spPr>
          <a:xfrm rot="0">
            <a:off x="11675673" y="4074343"/>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Buttons x2</a:t>
            </a:r>
          </a:p>
        </p:txBody>
      </p:sp>
      <p:sp>
        <p:nvSpPr>
          <p:cNvPr name="TextBox 15" id="15"/>
          <p:cNvSpPr txBox="true"/>
          <p:nvPr/>
        </p:nvSpPr>
        <p:spPr>
          <a:xfrm rot="0">
            <a:off x="11336063" y="4939017"/>
            <a:ext cx="5923237"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Bottom Navigation Bar</a:t>
            </a:r>
          </a:p>
        </p:txBody>
      </p:sp>
      <p:sp>
        <p:nvSpPr>
          <p:cNvPr name="TextBox 16" id="16"/>
          <p:cNvSpPr txBox="true"/>
          <p:nvPr/>
        </p:nvSpPr>
        <p:spPr>
          <a:xfrm rot="0">
            <a:off x="11865291" y="5803692"/>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Toast Messages</a:t>
            </a:r>
          </a:p>
        </p:txBody>
      </p:sp>
      <p:sp>
        <p:nvSpPr>
          <p:cNvPr name="TextBox 17" id="17"/>
          <p:cNvSpPr txBox="true"/>
          <p:nvPr/>
        </p:nvSpPr>
        <p:spPr>
          <a:xfrm rot="0">
            <a:off x="11865291" y="6668366"/>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Fonts and Styles</a:t>
            </a:r>
          </a:p>
        </p:txBody>
      </p:sp>
      <p:sp>
        <p:nvSpPr>
          <p:cNvPr name="TextBox 18" id="18"/>
          <p:cNvSpPr txBox="true"/>
          <p:nvPr/>
        </p:nvSpPr>
        <p:spPr>
          <a:xfrm rot="0">
            <a:off x="11675673" y="7533041"/>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App Icons</a:t>
            </a:r>
          </a:p>
        </p:txBody>
      </p:sp>
      <p:sp>
        <p:nvSpPr>
          <p:cNvPr name="TextBox 19" id="19"/>
          <p:cNvSpPr txBox="true"/>
          <p:nvPr/>
        </p:nvSpPr>
        <p:spPr>
          <a:xfrm rot="0">
            <a:off x="11675673" y="8396801"/>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The experience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3889193"/>
            <a:ext cx="3100573" cy="8710"/>
          </a:xfrm>
          <a:prstGeom prst="line">
            <a:avLst/>
          </a:prstGeom>
          <a:ln cap="flat" w="76200">
            <a:solidFill>
              <a:srgbClr val="FFFFFF"/>
            </a:solidFill>
            <a:prstDash val="solid"/>
            <a:headEnd type="none" len="sm" w="sm"/>
            <a:tailEnd type="none" len="sm" w="sm"/>
          </a:ln>
        </p:spPr>
      </p:sp>
      <p:grpSp>
        <p:nvGrpSpPr>
          <p:cNvPr name="Group 4" id="4"/>
          <p:cNvGrpSpPr/>
          <p:nvPr/>
        </p:nvGrpSpPr>
        <p:grpSpPr>
          <a:xfrm rot="0">
            <a:off x="1028930" y="5920874"/>
            <a:ext cx="5540257" cy="2235641"/>
            <a:chOff x="0" y="0"/>
            <a:chExt cx="1726812" cy="696815"/>
          </a:xfrm>
        </p:grpSpPr>
        <p:sp>
          <p:nvSpPr>
            <p:cNvPr name="Freeform 5" id="5"/>
            <p:cNvSpPr/>
            <p:nvPr/>
          </p:nvSpPr>
          <p:spPr>
            <a:xfrm flipH="false" flipV="false" rot="0">
              <a:off x="0" y="0"/>
              <a:ext cx="1726812" cy="696815"/>
            </a:xfrm>
            <a:custGeom>
              <a:avLst/>
              <a:gdLst/>
              <a:ahLst/>
              <a:cxnLst/>
              <a:rect r="r" b="b" t="t" l="l"/>
              <a:pathLst>
                <a:path h="696815" w="1726812">
                  <a:moveTo>
                    <a:pt x="1602352" y="696815"/>
                  </a:moveTo>
                  <a:lnTo>
                    <a:pt x="124460" y="696815"/>
                  </a:lnTo>
                  <a:cubicBezTo>
                    <a:pt x="55880" y="696815"/>
                    <a:pt x="0" y="640935"/>
                    <a:pt x="0" y="572355"/>
                  </a:cubicBezTo>
                  <a:lnTo>
                    <a:pt x="0" y="124460"/>
                  </a:lnTo>
                  <a:cubicBezTo>
                    <a:pt x="0" y="55880"/>
                    <a:pt x="55880" y="0"/>
                    <a:pt x="124460" y="0"/>
                  </a:cubicBezTo>
                  <a:lnTo>
                    <a:pt x="1602352" y="0"/>
                  </a:lnTo>
                  <a:cubicBezTo>
                    <a:pt x="1670932" y="0"/>
                    <a:pt x="1726812" y="55880"/>
                    <a:pt x="1726812" y="124460"/>
                  </a:cubicBezTo>
                  <a:lnTo>
                    <a:pt x="1726812" y="572355"/>
                  </a:lnTo>
                  <a:cubicBezTo>
                    <a:pt x="1726812" y="640935"/>
                    <a:pt x="1670932" y="696815"/>
                    <a:pt x="1602352" y="696815"/>
                  </a:cubicBezTo>
                  <a:close/>
                </a:path>
              </a:pathLst>
            </a:custGeom>
            <a:solidFill>
              <a:srgbClr val="FFFFFF">
                <a:alpha val="64706"/>
              </a:srgbClr>
            </a:solidFill>
          </p:spPr>
        </p:sp>
      </p:grpSp>
      <p:sp>
        <p:nvSpPr>
          <p:cNvPr name="Freeform 6" id="6"/>
          <p:cNvSpPr/>
          <p:nvPr/>
        </p:nvSpPr>
        <p:spPr>
          <a:xfrm flipH="false" flipV="false" rot="0">
            <a:off x="1601687" y="6240211"/>
            <a:ext cx="1419304" cy="1596967"/>
          </a:xfrm>
          <a:custGeom>
            <a:avLst/>
            <a:gdLst/>
            <a:ahLst/>
            <a:cxnLst/>
            <a:rect r="r" b="b" t="t" l="l"/>
            <a:pathLst>
              <a:path h="1596967" w="1419304">
                <a:moveTo>
                  <a:pt x="0" y="0"/>
                </a:moveTo>
                <a:lnTo>
                  <a:pt x="1419304" y="0"/>
                </a:lnTo>
                <a:lnTo>
                  <a:pt x="1419304" y="1596967"/>
                </a:lnTo>
                <a:lnTo>
                  <a:pt x="0" y="1596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102870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605640" y="-5571555"/>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Freeform 10" id="10"/>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1455" r="0" b="1455"/>
          <a:stretch>
            <a:fillRect/>
          </a:stretch>
        </p:blipFill>
        <p:spPr>
          <a:xfrm flipH="false" flipV="false" rot="0">
            <a:off x="10205186" y="715115"/>
            <a:ext cx="4099911" cy="8856770"/>
          </a:xfrm>
          <a:prstGeom prst="rect">
            <a:avLst/>
          </a:prstGeom>
        </p:spPr>
      </p:pic>
      <p:sp>
        <p:nvSpPr>
          <p:cNvPr name="TextBox 12" id="12"/>
          <p:cNvSpPr txBox="true"/>
          <p:nvPr/>
        </p:nvSpPr>
        <p:spPr>
          <a:xfrm rot="0">
            <a:off x="1028823" y="2283856"/>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FIRST LOOK</a:t>
            </a:r>
          </a:p>
        </p:txBody>
      </p:sp>
      <p:sp>
        <p:nvSpPr>
          <p:cNvPr name="TextBox 13" id="13"/>
          <p:cNvSpPr txBox="true"/>
          <p:nvPr/>
        </p:nvSpPr>
        <p:spPr>
          <a:xfrm rot="0">
            <a:off x="1028700" y="4542864"/>
            <a:ext cx="7576940" cy="6889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Here’s a demo of the app. It was made to look very similar to that of netflix with 4 API calls</a:t>
            </a:r>
          </a:p>
        </p:txBody>
      </p:sp>
      <p:sp>
        <p:nvSpPr>
          <p:cNvPr name="TextBox 14" id="14"/>
          <p:cNvSpPr txBox="true"/>
          <p:nvPr/>
        </p:nvSpPr>
        <p:spPr>
          <a:xfrm rot="0">
            <a:off x="3444712" y="6240211"/>
            <a:ext cx="2580968" cy="1545240"/>
          </a:xfrm>
          <a:prstGeom prst="rect">
            <a:avLst/>
          </a:prstGeom>
        </p:spPr>
        <p:txBody>
          <a:bodyPr anchor="t" rtlCol="false" tIns="0" lIns="0" bIns="0" rIns="0">
            <a:spAutoFit/>
          </a:bodyPr>
          <a:lstStyle/>
          <a:p>
            <a:pPr>
              <a:lnSpc>
                <a:spcPts val="3076"/>
              </a:lnSpc>
            </a:pPr>
            <a:r>
              <a:rPr lang="en-US" sz="2481">
                <a:solidFill>
                  <a:srgbClr val="0F094F"/>
                </a:solidFill>
                <a:latin typeface="Helvetica World"/>
              </a:rPr>
              <a:t>Netflix says nearly half of their viewer base uses Netlfix Mobile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6320564" y="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244436" y="1931924"/>
            <a:ext cx="5780836" cy="6423151"/>
          </a:xfrm>
          <a:custGeom>
            <a:avLst/>
            <a:gdLst/>
            <a:ahLst/>
            <a:cxnLst/>
            <a:rect r="r" b="b" t="t" l="l"/>
            <a:pathLst>
              <a:path h="6423151" w="5780836">
                <a:moveTo>
                  <a:pt x="0" y="0"/>
                </a:moveTo>
                <a:lnTo>
                  <a:pt x="5780836" y="0"/>
                </a:lnTo>
                <a:lnTo>
                  <a:pt x="5780836" y="6423152"/>
                </a:lnTo>
                <a:lnTo>
                  <a:pt x="0" y="64231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08658" y="7137681"/>
            <a:ext cx="3657600" cy="1007743"/>
          </a:xfrm>
          <a:custGeom>
            <a:avLst/>
            <a:gdLst/>
            <a:ahLst/>
            <a:cxnLst/>
            <a:rect r="r" b="b" t="t" l="l"/>
            <a:pathLst>
              <a:path h="1007743" w="3657600">
                <a:moveTo>
                  <a:pt x="0" y="0"/>
                </a:moveTo>
                <a:lnTo>
                  <a:pt x="3657600" y="0"/>
                </a:lnTo>
                <a:lnTo>
                  <a:pt x="3657600" y="1007744"/>
                </a:lnTo>
                <a:lnTo>
                  <a:pt x="0" y="10077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028823" y="2038249"/>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TMDB API</a:t>
            </a:r>
          </a:p>
        </p:txBody>
      </p:sp>
      <p:sp>
        <p:nvSpPr>
          <p:cNvPr name="TextBox 10" id="10"/>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TextBox 11" id="11"/>
          <p:cNvSpPr txBox="true"/>
          <p:nvPr/>
        </p:nvSpPr>
        <p:spPr>
          <a:xfrm rot="0">
            <a:off x="1028700" y="5062781"/>
            <a:ext cx="8675116" cy="13747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 API service is for those interested in using our movie, TV show, or actor images and/or data in your application. Our API is a system we provide for you and your team to programmatically fetch and use our data and/or images</a:t>
            </a:r>
          </a:p>
        </p:txBody>
      </p:sp>
      <p:sp>
        <p:nvSpPr>
          <p:cNvPr name="TextBox 12" id="12"/>
          <p:cNvSpPr txBox="true"/>
          <p:nvPr/>
        </p:nvSpPr>
        <p:spPr>
          <a:xfrm rot="0">
            <a:off x="5357289" y="8107325"/>
            <a:ext cx="3145988" cy="356235"/>
          </a:xfrm>
          <a:prstGeom prst="rect">
            <a:avLst/>
          </a:prstGeom>
        </p:spPr>
        <p:txBody>
          <a:bodyPr anchor="t" rtlCol="false" tIns="0" lIns="0" bIns="0" rIns="0">
            <a:spAutoFit/>
          </a:bodyPr>
          <a:lstStyle/>
          <a:p>
            <a:pPr algn="ctr">
              <a:lnSpc>
                <a:spcPts val="2940"/>
              </a:lnSpc>
            </a:pPr>
            <a:r>
              <a:rPr lang="en-US" sz="2100">
                <a:solidFill>
                  <a:srgbClr val="FFFFFF"/>
                </a:solidFill>
                <a:latin typeface="Helvetica World"/>
              </a:rPr>
              <a:t>This API needs an API Key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566187" y="-5842716"/>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TextBox 5" id="5"/>
          <p:cNvSpPr txBox="true"/>
          <p:nvPr/>
        </p:nvSpPr>
        <p:spPr>
          <a:xfrm rot="0">
            <a:off x="1028823" y="2038249"/>
            <a:ext cx="11180893"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THANKS FOR LISTENING</a:t>
            </a:r>
          </a:p>
        </p:txBody>
      </p:sp>
      <p:sp>
        <p:nvSpPr>
          <p:cNvPr name="TextBox 6" id="6"/>
          <p:cNvSpPr txBox="true"/>
          <p:nvPr/>
        </p:nvSpPr>
        <p:spPr>
          <a:xfrm rot="0">
            <a:off x="1028823" y="3109673"/>
            <a:ext cx="5509958" cy="1024146"/>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POD 31</a:t>
            </a:r>
          </a:p>
        </p:txBody>
      </p:sp>
      <p:sp>
        <p:nvSpPr>
          <p:cNvPr name="Freeform 7" id="7"/>
          <p:cNvSpPr/>
          <p:nvPr/>
        </p:nvSpPr>
        <p:spPr>
          <a:xfrm flipH="false" flipV="false" rot="0">
            <a:off x="10081085" y="-5872787"/>
            <a:ext cx="7555762" cy="7555762"/>
          </a:xfrm>
          <a:custGeom>
            <a:avLst/>
            <a:gdLst/>
            <a:ahLst/>
            <a:cxnLst/>
            <a:rect r="r" b="b" t="t" l="l"/>
            <a:pathLst>
              <a:path h="7555762" w="7555762">
                <a:moveTo>
                  <a:pt x="0" y="0"/>
                </a:moveTo>
                <a:lnTo>
                  <a:pt x="7555763" y="0"/>
                </a:lnTo>
                <a:lnTo>
                  <a:pt x="7555763" y="7555762"/>
                </a:lnTo>
                <a:lnTo>
                  <a:pt x="0" y="755576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817232" y="8862559"/>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337186" y="6546029"/>
            <a:ext cx="6703695" cy="2548891"/>
          </a:xfrm>
          <a:prstGeom prst="rect">
            <a:avLst/>
          </a:prstGeom>
        </p:spPr>
        <p:txBody>
          <a:bodyPr anchor="t" rtlCol="false" tIns="0" lIns="0" bIns="0" rIns="0">
            <a:spAutoFit/>
          </a:bodyPr>
          <a:lstStyle/>
          <a:p>
            <a:pPr>
              <a:lnSpc>
                <a:spcPts val="6299"/>
              </a:lnSpc>
            </a:pPr>
            <a:r>
              <a:rPr lang="en-US" sz="4499">
                <a:solidFill>
                  <a:srgbClr val="FFFFFF"/>
                </a:solidFill>
                <a:latin typeface="Helvetica World Bold"/>
              </a:rPr>
              <a:t>KAUSHIK MALIKIREDDY</a:t>
            </a:r>
          </a:p>
          <a:p>
            <a:pPr>
              <a:lnSpc>
                <a:spcPts val="6299"/>
              </a:lnSpc>
            </a:pPr>
            <a:r>
              <a:rPr lang="en-US" sz="4499">
                <a:solidFill>
                  <a:srgbClr val="FFFFFF"/>
                </a:solidFill>
                <a:latin typeface="Helvetica World Bold"/>
              </a:rPr>
              <a:t>SYED ARMAN</a:t>
            </a:r>
          </a:p>
          <a:p>
            <a:pPr>
              <a:lnSpc>
                <a:spcPts val="6299"/>
              </a:lnSpc>
            </a:pPr>
            <a:r>
              <a:rPr lang="en-US" sz="4499">
                <a:solidFill>
                  <a:srgbClr val="FFFFFF"/>
                </a:solidFill>
                <a:latin typeface="Helvetica World Bold"/>
              </a:rPr>
              <a:t>DANIEL JACKSON</a:t>
            </a:r>
          </a:p>
        </p:txBody>
      </p:sp>
      <p:sp>
        <p:nvSpPr>
          <p:cNvPr name="TextBox 10" id="10"/>
          <p:cNvSpPr txBox="true"/>
          <p:nvPr/>
        </p:nvSpPr>
        <p:spPr>
          <a:xfrm rot="0">
            <a:off x="10655498" y="7639500"/>
            <a:ext cx="6603802" cy="1455420"/>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TF </a:t>
            </a:r>
          </a:p>
          <a:p>
            <a:pPr algn="ctr">
              <a:lnSpc>
                <a:spcPts val="5880"/>
              </a:lnSpc>
            </a:pPr>
            <a:r>
              <a:rPr lang="en-US" sz="4200">
                <a:solidFill>
                  <a:srgbClr val="FFFFFF"/>
                </a:solidFill>
                <a:latin typeface="Canva Sans Bold"/>
              </a:rPr>
              <a:t>VASANTH BANUMURTHY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DAGDXKJzW88</dc:identifier>
  <dcterms:modified xsi:type="dcterms:W3CDTF">2011-08-01T06:04:30Z</dcterms:modified>
  <cp:revision>1</cp:revision>
  <dc:title>FLix Fusion</dc:title>
</cp:coreProperties>
</file>